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413" r:id="rId4"/>
  </p:sldMasterIdLst>
  <p:notesMasterIdLst>
    <p:notesMasterId r:id="rId26"/>
  </p:notesMasterIdLst>
  <p:handoutMasterIdLst>
    <p:handoutMasterId r:id="rId27"/>
  </p:handoutMasterIdLst>
  <p:sldIdLst>
    <p:sldId id="1021" r:id="rId5"/>
    <p:sldId id="1032" r:id="rId6"/>
    <p:sldId id="1033" r:id="rId7"/>
    <p:sldId id="1034" r:id="rId8"/>
    <p:sldId id="1014" r:id="rId9"/>
    <p:sldId id="1015" r:id="rId10"/>
    <p:sldId id="1016" r:id="rId11"/>
    <p:sldId id="1017" r:id="rId12"/>
    <p:sldId id="1018" r:id="rId13"/>
    <p:sldId id="1026" r:id="rId14"/>
    <p:sldId id="1019" r:id="rId15"/>
    <p:sldId id="1020" r:id="rId16"/>
    <p:sldId id="1023" r:id="rId17"/>
    <p:sldId id="1024" r:id="rId18"/>
    <p:sldId id="1027" r:id="rId19"/>
    <p:sldId id="1028" r:id="rId20"/>
    <p:sldId id="1029" r:id="rId21"/>
    <p:sldId id="1030" r:id="rId22"/>
    <p:sldId id="1031" r:id="rId23"/>
    <p:sldId id="1025" r:id="rId24"/>
    <p:sldId id="1022" r:id="rId25"/>
  </p:sldIdLst>
  <p:sldSz cx="9144000" cy="6858000" type="screen4x3"/>
  <p:notesSz cx="9926638" cy="6797675"/>
  <p:defaultTextStyle>
    <a:defPPr>
      <a:defRPr lang="en-US"/>
    </a:defPPr>
    <a:lvl1pPr algn="l" rtl="0" fontAlgn="base">
      <a:spcBef>
        <a:spcPct val="0"/>
      </a:spcBef>
      <a:spcAft>
        <a:spcPct val="0"/>
      </a:spcAft>
      <a:defRPr sz="2800" b="1" i="1" kern="1200">
        <a:solidFill>
          <a:schemeClr val="tx1"/>
        </a:solidFill>
        <a:latin typeface="Times"/>
        <a:ea typeface="MS PGothic"/>
        <a:cs typeface="MS PGothic"/>
      </a:defRPr>
    </a:lvl1pPr>
    <a:lvl2pPr marL="457200" algn="l" rtl="0" fontAlgn="base">
      <a:spcBef>
        <a:spcPct val="0"/>
      </a:spcBef>
      <a:spcAft>
        <a:spcPct val="0"/>
      </a:spcAft>
      <a:defRPr sz="2800" b="1" i="1" kern="1200">
        <a:solidFill>
          <a:schemeClr val="tx1"/>
        </a:solidFill>
        <a:latin typeface="Times"/>
        <a:ea typeface="MS PGothic"/>
        <a:cs typeface="MS PGothic"/>
      </a:defRPr>
    </a:lvl2pPr>
    <a:lvl3pPr marL="914400" algn="l" rtl="0" fontAlgn="base">
      <a:spcBef>
        <a:spcPct val="0"/>
      </a:spcBef>
      <a:spcAft>
        <a:spcPct val="0"/>
      </a:spcAft>
      <a:defRPr sz="2800" b="1" i="1" kern="1200">
        <a:solidFill>
          <a:schemeClr val="tx1"/>
        </a:solidFill>
        <a:latin typeface="Times"/>
        <a:ea typeface="MS PGothic"/>
        <a:cs typeface="MS PGothic"/>
      </a:defRPr>
    </a:lvl3pPr>
    <a:lvl4pPr marL="1371600" algn="l" rtl="0" fontAlgn="base">
      <a:spcBef>
        <a:spcPct val="0"/>
      </a:spcBef>
      <a:spcAft>
        <a:spcPct val="0"/>
      </a:spcAft>
      <a:defRPr sz="2800" b="1" i="1" kern="1200">
        <a:solidFill>
          <a:schemeClr val="tx1"/>
        </a:solidFill>
        <a:latin typeface="Times"/>
        <a:ea typeface="MS PGothic"/>
        <a:cs typeface="MS PGothic"/>
      </a:defRPr>
    </a:lvl4pPr>
    <a:lvl5pPr marL="1828800" algn="l" rtl="0" fontAlgn="base">
      <a:spcBef>
        <a:spcPct val="0"/>
      </a:spcBef>
      <a:spcAft>
        <a:spcPct val="0"/>
      </a:spcAft>
      <a:defRPr sz="2800" b="1" i="1" kern="1200">
        <a:solidFill>
          <a:schemeClr val="tx1"/>
        </a:solidFill>
        <a:latin typeface="Times"/>
        <a:ea typeface="MS PGothic"/>
        <a:cs typeface="MS PGothic"/>
      </a:defRPr>
    </a:lvl5pPr>
    <a:lvl6pPr marL="2286000" algn="l" defTabSz="914400" rtl="0" eaLnBrk="1" latinLnBrk="0" hangingPunct="1">
      <a:defRPr sz="2800" b="1" i="1" kern="1200">
        <a:solidFill>
          <a:schemeClr val="tx1"/>
        </a:solidFill>
        <a:latin typeface="Times"/>
        <a:ea typeface="MS PGothic"/>
        <a:cs typeface="MS PGothic"/>
      </a:defRPr>
    </a:lvl6pPr>
    <a:lvl7pPr marL="2743200" algn="l" defTabSz="914400" rtl="0" eaLnBrk="1" latinLnBrk="0" hangingPunct="1">
      <a:defRPr sz="2800" b="1" i="1" kern="1200">
        <a:solidFill>
          <a:schemeClr val="tx1"/>
        </a:solidFill>
        <a:latin typeface="Times"/>
        <a:ea typeface="MS PGothic"/>
        <a:cs typeface="MS PGothic"/>
      </a:defRPr>
    </a:lvl7pPr>
    <a:lvl8pPr marL="3200400" algn="l" defTabSz="914400" rtl="0" eaLnBrk="1" latinLnBrk="0" hangingPunct="1">
      <a:defRPr sz="2800" b="1" i="1" kern="1200">
        <a:solidFill>
          <a:schemeClr val="tx1"/>
        </a:solidFill>
        <a:latin typeface="Times"/>
        <a:ea typeface="MS PGothic"/>
        <a:cs typeface="MS PGothic"/>
      </a:defRPr>
    </a:lvl8pPr>
    <a:lvl9pPr marL="3657600" algn="l" defTabSz="914400" rtl="0" eaLnBrk="1" latinLnBrk="0" hangingPunct="1">
      <a:defRPr sz="2800" b="1" i="1" kern="1200">
        <a:solidFill>
          <a:schemeClr val="tx1"/>
        </a:solidFill>
        <a:latin typeface="Times"/>
        <a:ea typeface="MS PGothic"/>
        <a:cs typeface="MS PGothic"/>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BB7"/>
    <a:srgbClr val="5BC13F"/>
    <a:srgbClr val="99FF99"/>
    <a:srgbClr val="0476C1"/>
    <a:srgbClr val="1580C1"/>
    <a:srgbClr val="1581C2"/>
    <a:srgbClr val="1888CE"/>
    <a:srgbClr val="0271C6"/>
    <a:srgbClr val="0088CC"/>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152" autoAdjust="0"/>
    <p:restoredTop sz="83634" autoAdjust="0"/>
  </p:normalViewPr>
  <p:slideViewPr>
    <p:cSldViewPr>
      <p:cViewPr varScale="1">
        <p:scale>
          <a:sx n="62" d="100"/>
          <a:sy n="62" d="100"/>
        </p:scale>
        <p:origin x="1264" y="4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442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bwMode="auto">
          <a:xfrm>
            <a:off x="0" y="0"/>
            <a:ext cx="4302125" cy="339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b="0" i="0">
                <a:latin typeface="Times" charset="0"/>
                <a:ea typeface="+mn-ea"/>
                <a:cs typeface="+mn-cs"/>
              </a:defRPr>
            </a:lvl1pPr>
          </a:lstStyle>
          <a:p>
            <a:pPr>
              <a:defRPr/>
            </a:pPr>
            <a:endParaRPr lang="en-GB"/>
          </a:p>
        </p:txBody>
      </p:sp>
      <p:sp>
        <p:nvSpPr>
          <p:cNvPr id="41987" name="Rectangle 3"/>
          <p:cNvSpPr>
            <a:spLocks noGrp="1" noChangeArrowheads="1"/>
          </p:cNvSpPr>
          <p:nvPr>
            <p:ph type="dt" sz="quarter" idx="1"/>
          </p:nvPr>
        </p:nvSpPr>
        <p:spPr bwMode="auto">
          <a:xfrm>
            <a:off x="5621338" y="0"/>
            <a:ext cx="4303712" cy="339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b="0" i="0">
                <a:latin typeface="Times" charset="0"/>
                <a:ea typeface="+mn-ea"/>
                <a:cs typeface="+mn-cs"/>
              </a:defRPr>
            </a:lvl1pPr>
          </a:lstStyle>
          <a:p>
            <a:pPr>
              <a:defRPr/>
            </a:pPr>
            <a:endParaRPr lang="en-GB"/>
          </a:p>
        </p:txBody>
      </p:sp>
      <p:sp>
        <p:nvSpPr>
          <p:cNvPr id="41988" name="Rectangle 4"/>
          <p:cNvSpPr>
            <a:spLocks noGrp="1" noChangeArrowheads="1"/>
          </p:cNvSpPr>
          <p:nvPr>
            <p:ph type="ftr" sz="quarter" idx="2"/>
          </p:nvPr>
        </p:nvSpPr>
        <p:spPr bwMode="auto">
          <a:xfrm>
            <a:off x="0" y="6456363"/>
            <a:ext cx="4302125" cy="3397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b="0" i="0">
                <a:latin typeface="Times" charset="0"/>
                <a:ea typeface="+mn-ea"/>
                <a:cs typeface="+mn-cs"/>
              </a:defRPr>
            </a:lvl1pPr>
          </a:lstStyle>
          <a:p>
            <a:pPr>
              <a:defRPr/>
            </a:pPr>
            <a:endParaRPr lang="en-GB"/>
          </a:p>
        </p:txBody>
      </p:sp>
      <p:sp>
        <p:nvSpPr>
          <p:cNvPr id="41989" name="Rectangle 5"/>
          <p:cNvSpPr>
            <a:spLocks noGrp="1" noChangeArrowheads="1"/>
          </p:cNvSpPr>
          <p:nvPr>
            <p:ph type="sldNum" sz="quarter" idx="3"/>
          </p:nvPr>
        </p:nvSpPr>
        <p:spPr bwMode="auto">
          <a:xfrm>
            <a:off x="5621338" y="6456363"/>
            <a:ext cx="4303712" cy="3397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b="0" i="0">
                <a:latin typeface="Times" charset="0"/>
                <a:ea typeface="MS PGothic" charset="-128"/>
                <a:cs typeface="MS PGothic" charset="-128"/>
              </a:defRPr>
            </a:lvl1pPr>
          </a:lstStyle>
          <a:p>
            <a:pPr>
              <a:defRPr/>
            </a:pPr>
            <a:fld id="{6FCFA6A2-9200-4567-80D0-769817C7357B}" type="slidenum">
              <a:rPr lang="en-US"/>
              <a:pPr>
                <a:defRPr/>
              </a:pPr>
              <a:t>‹#›</a:t>
            </a:fld>
            <a:endParaRPr lang="en-US"/>
          </a:p>
        </p:txBody>
      </p:sp>
    </p:spTree>
    <p:extLst>
      <p:ext uri="{BB962C8B-B14F-4D97-AF65-F5344CB8AC3E}">
        <p14:creationId xmlns:p14="http://schemas.microsoft.com/office/powerpoint/2010/main" val="19345284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754" name="Rectangle 2"/>
          <p:cNvSpPr>
            <a:spLocks noGrp="1" noChangeArrowheads="1"/>
          </p:cNvSpPr>
          <p:nvPr>
            <p:ph type="hdr" sz="quarter"/>
          </p:nvPr>
        </p:nvSpPr>
        <p:spPr bwMode="auto">
          <a:xfrm>
            <a:off x="0" y="0"/>
            <a:ext cx="4302125" cy="339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b="0" i="0">
                <a:latin typeface="Times" charset="0"/>
                <a:ea typeface="+mn-ea"/>
                <a:cs typeface="+mn-cs"/>
              </a:defRPr>
            </a:lvl1pPr>
          </a:lstStyle>
          <a:p>
            <a:pPr>
              <a:defRPr/>
            </a:pPr>
            <a:endParaRPr lang="en-GB"/>
          </a:p>
        </p:txBody>
      </p:sp>
      <p:sp>
        <p:nvSpPr>
          <p:cNvPr id="74755" name="Rectangle 3"/>
          <p:cNvSpPr>
            <a:spLocks noGrp="1" noChangeArrowheads="1"/>
          </p:cNvSpPr>
          <p:nvPr>
            <p:ph type="dt" idx="1"/>
          </p:nvPr>
        </p:nvSpPr>
        <p:spPr bwMode="auto">
          <a:xfrm>
            <a:off x="5622925" y="0"/>
            <a:ext cx="4302125" cy="339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b="0" i="0">
                <a:latin typeface="Times" charset="0"/>
                <a:ea typeface="+mn-ea"/>
                <a:cs typeface="+mn-cs"/>
              </a:defRPr>
            </a:lvl1pPr>
          </a:lstStyle>
          <a:p>
            <a:pPr>
              <a:defRPr/>
            </a:pPr>
            <a:endParaRPr lang="en-GB"/>
          </a:p>
        </p:txBody>
      </p:sp>
      <p:sp>
        <p:nvSpPr>
          <p:cNvPr id="5124" name="Rectangle 4"/>
          <p:cNvSpPr>
            <a:spLocks noGrp="1" noRot="1" noChangeAspect="1" noChangeArrowheads="1" noTextEdit="1"/>
          </p:cNvSpPr>
          <p:nvPr>
            <p:ph type="sldImg" idx="2"/>
          </p:nvPr>
        </p:nvSpPr>
        <p:spPr bwMode="auto">
          <a:xfrm>
            <a:off x="3263900" y="509588"/>
            <a:ext cx="3398838" cy="2549525"/>
          </a:xfrm>
          <a:prstGeom prst="rect">
            <a:avLst/>
          </a:prstGeom>
          <a:noFill/>
          <a:ln w="9525">
            <a:solidFill>
              <a:srgbClr val="000000"/>
            </a:solidFill>
            <a:miter lim="800000"/>
            <a:headEnd/>
            <a:tailEnd/>
          </a:ln>
        </p:spPr>
      </p:sp>
      <p:sp>
        <p:nvSpPr>
          <p:cNvPr id="74757" name="Rectangle 5"/>
          <p:cNvSpPr>
            <a:spLocks noGrp="1" noChangeArrowheads="1"/>
          </p:cNvSpPr>
          <p:nvPr>
            <p:ph type="body" sz="quarter" idx="3"/>
          </p:nvPr>
        </p:nvSpPr>
        <p:spPr bwMode="auto">
          <a:xfrm>
            <a:off x="992188" y="3228975"/>
            <a:ext cx="7942262" cy="30591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74758" name="Rectangle 6"/>
          <p:cNvSpPr>
            <a:spLocks noGrp="1" noChangeArrowheads="1"/>
          </p:cNvSpPr>
          <p:nvPr>
            <p:ph type="ftr" sz="quarter" idx="4"/>
          </p:nvPr>
        </p:nvSpPr>
        <p:spPr bwMode="auto">
          <a:xfrm>
            <a:off x="0" y="6456363"/>
            <a:ext cx="4302125" cy="3397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b="0" i="0">
                <a:latin typeface="Times" charset="0"/>
                <a:ea typeface="+mn-ea"/>
                <a:cs typeface="+mn-cs"/>
              </a:defRPr>
            </a:lvl1pPr>
          </a:lstStyle>
          <a:p>
            <a:pPr>
              <a:defRPr/>
            </a:pPr>
            <a:endParaRPr lang="en-GB"/>
          </a:p>
        </p:txBody>
      </p:sp>
      <p:sp>
        <p:nvSpPr>
          <p:cNvPr id="74759" name="Rectangle 7"/>
          <p:cNvSpPr>
            <a:spLocks noGrp="1" noChangeArrowheads="1"/>
          </p:cNvSpPr>
          <p:nvPr>
            <p:ph type="sldNum" sz="quarter" idx="5"/>
          </p:nvPr>
        </p:nvSpPr>
        <p:spPr bwMode="auto">
          <a:xfrm>
            <a:off x="5622925" y="6456363"/>
            <a:ext cx="4302125" cy="3397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b="0" i="0">
                <a:latin typeface="Times" charset="0"/>
                <a:ea typeface="MS PGothic" charset="-128"/>
                <a:cs typeface="MS PGothic" charset="-128"/>
              </a:defRPr>
            </a:lvl1pPr>
          </a:lstStyle>
          <a:p>
            <a:pPr>
              <a:defRPr/>
            </a:pPr>
            <a:fld id="{68305DC9-B8AD-4D41-9358-7CB9E4D9EB59}" type="slidenum">
              <a:rPr lang="en-US"/>
              <a:pPr>
                <a:defRPr/>
              </a:pPr>
              <a:t>‹#›</a:t>
            </a:fld>
            <a:endParaRPr lang="en-US"/>
          </a:p>
        </p:txBody>
      </p:sp>
    </p:spTree>
    <p:extLst>
      <p:ext uri="{BB962C8B-B14F-4D97-AF65-F5344CB8AC3E}">
        <p14:creationId xmlns:p14="http://schemas.microsoft.com/office/powerpoint/2010/main" val="198047826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8" charset="0"/>
        <a:ea typeface="MS PGothic" charset="-128"/>
        <a:cs typeface="MS PGothic" charset="-128"/>
      </a:defRPr>
    </a:lvl1pPr>
    <a:lvl2pPr marL="457200" algn="l" rtl="0" eaLnBrk="0" fontAlgn="base" hangingPunct="0">
      <a:spcBef>
        <a:spcPct val="30000"/>
      </a:spcBef>
      <a:spcAft>
        <a:spcPct val="0"/>
      </a:spcAft>
      <a:defRPr sz="1200" kern="1200">
        <a:solidFill>
          <a:schemeClr val="tx1"/>
        </a:solidFill>
        <a:latin typeface="Times" pitchFamily="18" charset="0"/>
        <a:ea typeface="MS PGothic" charset="-128"/>
        <a:cs typeface="MS PGothic" charset="-128"/>
      </a:defRPr>
    </a:lvl2pPr>
    <a:lvl3pPr marL="914400" algn="l" rtl="0" eaLnBrk="0" fontAlgn="base" hangingPunct="0">
      <a:spcBef>
        <a:spcPct val="30000"/>
      </a:spcBef>
      <a:spcAft>
        <a:spcPct val="0"/>
      </a:spcAft>
      <a:defRPr sz="1200" kern="1200">
        <a:solidFill>
          <a:schemeClr val="tx1"/>
        </a:solidFill>
        <a:latin typeface="Times" pitchFamily="18" charset="0"/>
        <a:ea typeface="MS PGothic" charset="-128"/>
        <a:cs typeface="MS PGothic" charset="-128"/>
      </a:defRPr>
    </a:lvl3pPr>
    <a:lvl4pPr marL="1371600" algn="l" rtl="0" eaLnBrk="0" fontAlgn="base" hangingPunct="0">
      <a:spcBef>
        <a:spcPct val="30000"/>
      </a:spcBef>
      <a:spcAft>
        <a:spcPct val="0"/>
      </a:spcAft>
      <a:defRPr sz="1200" kern="1200">
        <a:solidFill>
          <a:schemeClr val="tx1"/>
        </a:solidFill>
        <a:latin typeface="Times" pitchFamily="18" charset="0"/>
        <a:ea typeface="MS PGothic" charset="-128"/>
        <a:cs typeface="MS PGothic" charset="-128"/>
      </a:defRPr>
    </a:lvl4pPr>
    <a:lvl5pPr marL="1828800" algn="l" rtl="0" eaLnBrk="0" fontAlgn="base" hangingPunct="0">
      <a:spcBef>
        <a:spcPct val="30000"/>
      </a:spcBef>
      <a:spcAft>
        <a:spcPct val="0"/>
      </a:spcAft>
      <a:defRPr sz="1200" kern="1200">
        <a:solidFill>
          <a:schemeClr val="tx1"/>
        </a:solidFill>
        <a:latin typeface="Times" pitchFamily="18" charset="0"/>
        <a:ea typeface="MS PGothic" charset="-128"/>
        <a:cs typeface="MS PGothic" charset="-128"/>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68305DC9-B8AD-4D41-9358-7CB9E4D9EB59}" type="slidenum">
              <a:rPr lang="en-US" smtClean="0"/>
              <a:pPr>
                <a:defRPr/>
              </a:pPr>
              <a:t>1</a:t>
            </a:fld>
            <a:endParaRPr lang="en-US"/>
          </a:p>
        </p:txBody>
      </p:sp>
    </p:spTree>
    <p:extLst>
      <p:ext uri="{BB962C8B-B14F-4D97-AF65-F5344CB8AC3E}">
        <p14:creationId xmlns:p14="http://schemas.microsoft.com/office/powerpoint/2010/main" val="26501662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68305DC9-B8AD-4D41-9358-7CB9E4D9EB59}" type="slidenum">
              <a:rPr lang="en-US" smtClean="0"/>
              <a:pPr>
                <a:defRPr/>
              </a:pPr>
              <a:t>2</a:t>
            </a:fld>
            <a:endParaRPr lang="en-US"/>
          </a:p>
        </p:txBody>
      </p:sp>
    </p:spTree>
    <p:extLst>
      <p:ext uri="{BB962C8B-B14F-4D97-AF65-F5344CB8AC3E}">
        <p14:creationId xmlns:p14="http://schemas.microsoft.com/office/powerpoint/2010/main" val="13958329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68305DC9-B8AD-4D41-9358-7CB9E4D9EB59}" type="slidenum">
              <a:rPr lang="en-US" smtClean="0"/>
              <a:pPr>
                <a:defRPr/>
              </a:pPr>
              <a:t>3</a:t>
            </a:fld>
            <a:endParaRPr lang="en-US"/>
          </a:p>
        </p:txBody>
      </p:sp>
    </p:spTree>
    <p:extLst>
      <p:ext uri="{BB962C8B-B14F-4D97-AF65-F5344CB8AC3E}">
        <p14:creationId xmlns:p14="http://schemas.microsoft.com/office/powerpoint/2010/main" val="18578226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68305DC9-B8AD-4D41-9358-7CB9E4D9EB59}" type="slidenum">
              <a:rPr lang="en-US" smtClean="0"/>
              <a:pPr>
                <a:defRPr/>
              </a:pPr>
              <a:t>5</a:t>
            </a:fld>
            <a:endParaRPr lang="en-US"/>
          </a:p>
        </p:txBody>
      </p:sp>
    </p:spTree>
    <p:extLst>
      <p:ext uri="{BB962C8B-B14F-4D97-AF65-F5344CB8AC3E}">
        <p14:creationId xmlns:p14="http://schemas.microsoft.com/office/powerpoint/2010/main" val="34372931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68305DC9-B8AD-4D41-9358-7CB9E4D9EB59}" type="slidenum">
              <a:rPr lang="en-US" smtClean="0"/>
              <a:pPr>
                <a:defRPr/>
              </a:pPr>
              <a:t>14</a:t>
            </a:fld>
            <a:endParaRPr lang="en-US"/>
          </a:p>
        </p:txBody>
      </p:sp>
    </p:spTree>
    <p:extLst>
      <p:ext uri="{BB962C8B-B14F-4D97-AF65-F5344CB8AC3E}">
        <p14:creationId xmlns:p14="http://schemas.microsoft.com/office/powerpoint/2010/main" val="363612150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5" descr="bannerback.jpg"/>
          <p:cNvPicPr>
            <a:picLocks noChangeAspect="1"/>
          </p:cNvPicPr>
          <p:nvPr userDrawn="1"/>
        </p:nvPicPr>
        <p:blipFill>
          <a:blip r:embed="rId2"/>
          <a:srcRect r="20531" b="23145"/>
          <a:stretch>
            <a:fillRect/>
          </a:stretch>
        </p:blipFill>
        <p:spPr bwMode="auto">
          <a:xfrm>
            <a:off x="0" y="0"/>
            <a:ext cx="9144000" cy="6858000"/>
          </a:xfrm>
          <a:prstGeom prst="rect">
            <a:avLst/>
          </a:prstGeom>
          <a:noFill/>
          <a:ln w="9525">
            <a:noFill/>
            <a:miter lim="800000"/>
            <a:headEnd/>
            <a:tailEnd/>
          </a:ln>
        </p:spPr>
      </p:pic>
      <p:pic>
        <p:nvPicPr>
          <p:cNvPr id="4" name="Picture 8" descr="WH-Trust-logo_white.png"/>
          <p:cNvPicPr>
            <a:picLocks noChangeAspect="1"/>
          </p:cNvPicPr>
          <p:nvPr userDrawn="1"/>
        </p:nvPicPr>
        <p:blipFill>
          <a:blip r:embed="rId3"/>
          <a:srcRect/>
          <a:stretch>
            <a:fillRect/>
          </a:stretch>
        </p:blipFill>
        <p:spPr bwMode="auto">
          <a:xfrm>
            <a:off x="5591175" y="381000"/>
            <a:ext cx="3324225" cy="420688"/>
          </a:xfrm>
          <a:prstGeom prst="rect">
            <a:avLst/>
          </a:prstGeom>
          <a:noFill/>
          <a:ln w="9525">
            <a:noFill/>
            <a:miter lim="800000"/>
            <a:headEnd/>
            <a:tailEnd/>
          </a:ln>
        </p:spPr>
      </p:pic>
      <p:pic>
        <p:nvPicPr>
          <p:cNvPr id="5" name="Picture 11" descr="Whittington_logo whiteout.eps"/>
          <p:cNvPicPr>
            <a:picLocks noChangeAspect="1"/>
          </p:cNvPicPr>
          <p:nvPr userDrawn="1"/>
        </p:nvPicPr>
        <p:blipFill>
          <a:blip r:embed="rId4"/>
          <a:srcRect/>
          <a:stretch>
            <a:fillRect/>
          </a:stretch>
        </p:blipFill>
        <p:spPr bwMode="auto">
          <a:xfrm>
            <a:off x="8153400" y="5257800"/>
            <a:ext cx="771525" cy="1381125"/>
          </a:xfrm>
          <a:prstGeom prst="rect">
            <a:avLst/>
          </a:prstGeom>
          <a:noFill/>
          <a:ln w="9525">
            <a:noFill/>
            <a:miter lim="800000"/>
            <a:headEnd/>
            <a:tailEnd/>
          </a:ln>
        </p:spPr>
      </p:pic>
      <p:sp>
        <p:nvSpPr>
          <p:cNvPr id="10" name="Rectangle 16"/>
          <p:cNvSpPr>
            <a:spLocks noGrp="1" noChangeArrowheads="1"/>
          </p:cNvSpPr>
          <p:nvPr>
            <p:ph type="ctrTitle" sz="quarter"/>
          </p:nvPr>
        </p:nvSpPr>
        <p:spPr bwMode="white">
          <a:xfrm>
            <a:off x="685800" y="2209800"/>
            <a:ext cx="7772400" cy="1470025"/>
          </a:xfrm>
        </p:spPr>
        <p:txBody>
          <a:bodyPr/>
          <a:lstStyle>
            <a:lvl1pPr algn="ctr">
              <a:defRPr sz="2800">
                <a:solidFill>
                  <a:srgbClr val="FFFFFF"/>
                </a:solidFill>
              </a:defRPr>
            </a:lvl1pPr>
          </a:lstStyle>
          <a:p>
            <a:pPr lvl="0"/>
            <a:r>
              <a:rPr lang="en-GB" noProof="0" dirty="0"/>
              <a:t>CLICK TO EDIT MASTER 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pic>
        <p:nvPicPr>
          <p:cNvPr id="4" name="Picture 7" descr="bannerback.jpg"/>
          <p:cNvPicPr>
            <a:picLocks noChangeAspect="1"/>
          </p:cNvPicPr>
          <p:nvPr userDrawn="1"/>
        </p:nvPicPr>
        <p:blipFill>
          <a:blip r:embed="rId2"/>
          <a:srcRect r="20531" b="86478"/>
          <a:stretch>
            <a:fillRect/>
          </a:stretch>
        </p:blipFill>
        <p:spPr bwMode="auto">
          <a:xfrm>
            <a:off x="0" y="0"/>
            <a:ext cx="9144000" cy="1206500"/>
          </a:xfrm>
          <a:prstGeom prst="rect">
            <a:avLst/>
          </a:prstGeom>
          <a:noFill/>
          <a:ln w="9525">
            <a:noFill/>
            <a:miter lim="800000"/>
            <a:headEnd/>
            <a:tailEnd/>
          </a:ln>
        </p:spPr>
      </p:pic>
      <p:pic>
        <p:nvPicPr>
          <p:cNvPr id="5" name="Picture 6" descr="Whittington_logo.jpg"/>
          <p:cNvPicPr>
            <a:picLocks noChangeAspect="1"/>
          </p:cNvPicPr>
          <p:nvPr userDrawn="1"/>
        </p:nvPicPr>
        <p:blipFill>
          <a:blip r:embed="rId3"/>
          <a:srcRect l="59810"/>
          <a:stretch>
            <a:fillRect/>
          </a:stretch>
        </p:blipFill>
        <p:spPr bwMode="auto">
          <a:xfrm>
            <a:off x="8075613" y="5292725"/>
            <a:ext cx="839787" cy="1336675"/>
          </a:xfrm>
          <a:prstGeom prst="rect">
            <a:avLst/>
          </a:prstGeom>
          <a:noFill/>
          <a:ln w="9525">
            <a:noFill/>
            <a:miter lim="800000"/>
            <a:headEnd/>
            <a:tailEnd/>
          </a:ln>
        </p:spPr>
      </p:pic>
      <p:pic>
        <p:nvPicPr>
          <p:cNvPr id="6" name="Picture 8" descr="WH-Trust-logo_white.png"/>
          <p:cNvPicPr>
            <a:picLocks noChangeAspect="1"/>
          </p:cNvPicPr>
          <p:nvPr userDrawn="1"/>
        </p:nvPicPr>
        <p:blipFill>
          <a:blip r:embed="rId4"/>
          <a:srcRect/>
          <a:stretch>
            <a:fillRect/>
          </a:stretch>
        </p:blipFill>
        <p:spPr bwMode="auto">
          <a:xfrm>
            <a:off x="5591175" y="381000"/>
            <a:ext cx="3324225" cy="420688"/>
          </a:xfrm>
          <a:prstGeom prst="rect">
            <a:avLst/>
          </a:prstGeom>
          <a:noFill/>
          <a:ln w="9525">
            <a:noFill/>
            <a:miter lim="800000"/>
            <a:headEnd/>
            <a:tailEnd/>
          </a:ln>
        </p:spPr>
      </p:pic>
      <p:sp>
        <p:nvSpPr>
          <p:cNvPr id="9232" name="Rectangle 16"/>
          <p:cNvSpPr>
            <a:spLocks noGrp="1" noChangeArrowheads="1"/>
          </p:cNvSpPr>
          <p:nvPr>
            <p:ph type="ctrTitle" sz="quarter"/>
          </p:nvPr>
        </p:nvSpPr>
        <p:spPr bwMode="white">
          <a:xfrm>
            <a:off x="323850" y="1628775"/>
            <a:ext cx="7772400" cy="1470025"/>
          </a:xfrm>
        </p:spPr>
        <p:txBody>
          <a:bodyPr/>
          <a:lstStyle>
            <a:lvl1pPr>
              <a:defRPr sz="2800">
                <a:solidFill>
                  <a:srgbClr val="1888CE"/>
                </a:solidFill>
              </a:defRPr>
            </a:lvl1pPr>
          </a:lstStyle>
          <a:p>
            <a:pPr lvl="0"/>
            <a:r>
              <a:rPr lang="en-GB" noProof="0" dirty="0"/>
              <a:t>CLICK TO EDIT MASTER TITLE STYLE</a:t>
            </a:r>
          </a:p>
        </p:txBody>
      </p:sp>
      <p:sp>
        <p:nvSpPr>
          <p:cNvPr id="9233" name="Rectangle 17"/>
          <p:cNvSpPr>
            <a:spLocks noGrp="1" noChangeArrowheads="1"/>
          </p:cNvSpPr>
          <p:nvPr>
            <p:ph type="subTitle" sz="quarter" idx="1"/>
          </p:nvPr>
        </p:nvSpPr>
        <p:spPr bwMode="white">
          <a:xfrm>
            <a:off x="323850" y="3284538"/>
            <a:ext cx="6400800" cy="2736850"/>
          </a:xfrm>
        </p:spPr>
        <p:txBody>
          <a:bodyPr/>
          <a:lstStyle>
            <a:lvl1pPr marL="0" indent="0">
              <a:buFontTx/>
              <a:buNone/>
              <a:defRPr b="1"/>
            </a:lvl1pPr>
          </a:lstStyle>
          <a:p>
            <a:pPr lvl="0"/>
            <a:r>
              <a:rPr lang="en-GB" noProof="0"/>
              <a:t>Click to edit Master subtitle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pic>
        <p:nvPicPr>
          <p:cNvPr id="3" name="Picture 8" descr="bannerback.jpg"/>
          <p:cNvPicPr>
            <a:picLocks noChangeAspect="1"/>
          </p:cNvPicPr>
          <p:nvPr userDrawn="1"/>
        </p:nvPicPr>
        <p:blipFill>
          <a:blip r:embed="rId2"/>
          <a:srcRect r="20531" b="23145"/>
          <a:stretch>
            <a:fillRect/>
          </a:stretch>
        </p:blipFill>
        <p:spPr bwMode="auto">
          <a:xfrm>
            <a:off x="0" y="0"/>
            <a:ext cx="9144000" cy="6858000"/>
          </a:xfrm>
          <a:prstGeom prst="rect">
            <a:avLst/>
          </a:prstGeom>
          <a:noFill/>
          <a:ln w="9525">
            <a:noFill/>
            <a:miter lim="800000"/>
            <a:headEnd/>
            <a:tailEnd/>
          </a:ln>
        </p:spPr>
      </p:pic>
      <p:pic>
        <p:nvPicPr>
          <p:cNvPr id="4" name="Picture 4" descr="WH-Trust-logo_white.png"/>
          <p:cNvPicPr>
            <a:picLocks noChangeAspect="1"/>
          </p:cNvPicPr>
          <p:nvPr userDrawn="1"/>
        </p:nvPicPr>
        <p:blipFill>
          <a:blip r:embed="rId3"/>
          <a:srcRect/>
          <a:stretch>
            <a:fillRect/>
          </a:stretch>
        </p:blipFill>
        <p:spPr bwMode="auto">
          <a:xfrm>
            <a:off x="5591175" y="381000"/>
            <a:ext cx="3324225" cy="420688"/>
          </a:xfrm>
          <a:prstGeom prst="rect">
            <a:avLst/>
          </a:prstGeom>
          <a:noFill/>
          <a:ln w="9525">
            <a:noFill/>
            <a:miter lim="800000"/>
            <a:headEnd/>
            <a:tailEnd/>
          </a:ln>
        </p:spPr>
      </p:pic>
      <p:pic>
        <p:nvPicPr>
          <p:cNvPr id="5" name="Picture 5" descr="Whittington_logo whiteout.eps"/>
          <p:cNvPicPr>
            <a:picLocks noChangeAspect="1"/>
          </p:cNvPicPr>
          <p:nvPr userDrawn="1"/>
        </p:nvPicPr>
        <p:blipFill>
          <a:blip r:embed="rId4"/>
          <a:srcRect/>
          <a:stretch>
            <a:fillRect/>
          </a:stretch>
        </p:blipFill>
        <p:spPr bwMode="auto">
          <a:xfrm>
            <a:off x="8153400" y="5257800"/>
            <a:ext cx="771525" cy="1381125"/>
          </a:xfrm>
          <a:prstGeom prst="rect">
            <a:avLst/>
          </a:prstGeom>
          <a:noFill/>
          <a:ln w="9525">
            <a:noFill/>
            <a:miter lim="800000"/>
            <a:headEnd/>
            <a:tailEnd/>
          </a:ln>
        </p:spPr>
      </p:pic>
      <p:sp>
        <p:nvSpPr>
          <p:cNvPr id="2" name="Title 1"/>
          <p:cNvSpPr>
            <a:spLocks noGrp="1"/>
          </p:cNvSpPr>
          <p:nvPr>
            <p:ph type="title"/>
          </p:nvPr>
        </p:nvSpPr>
        <p:spPr>
          <a:xfrm>
            <a:off x="381000" y="4648200"/>
            <a:ext cx="2743200" cy="1905000"/>
          </a:xfrm>
        </p:spPr>
        <p:txBody>
          <a:bodyPr/>
          <a:lstStyle>
            <a:lvl1pPr>
              <a:defRPr sz="1400"/>
            </a:lvl1pPr>
          </a:lstStyle>
          <a:p>
            <a:r>
              <a:rPr lang="en-GB" dirty="0"/>
              <a:t>Click to edit Master title style</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81000" y="381000"/>
            <a:ext cx="6858000" cy="76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00050" y="1871663"/>
            <a:ext cx="7772400" cy="38623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4417" r:id="rId1"/>
    <p:sldLayoutId id="2147484418" r:id="rId2"/>
    <p:sldLayoutId id="2147484419" r:id="rId3"/>
  </p:sldLayoutIdLst>
  <p:txStyles>
    <p:titleStyle>
      <a:lvl1pPr algn="l" rtl="0" eaLnBrk="0" fontAlgn="base" hangingPunct="0">
        <a:spcBef>
          <a:spcPct val="0"/>
        </a:spcBef>
        <a:spcAft>
          <a:spcPct val="0"/>
        </a:spcAft>
        <a:defRPr sz="3600" b="1">
          <a:solidFill>
            <a:schemeClr val="bg1"/>
          </a:solidFill>
          <a:latin typeface="Arial" charset="0"/>
          <a:ea typeface="+mj-ea"/>
          <a:cs typeface="+mj-cs"/>
        </a:defRPr>
      </a:lvl1pPr>
      <a:lvl2pPr algn="l" rtl="0" eaLnBrk="0" fontAlgn="base" hangingPunct="0">
        <a:spcBef>
          <a:spcPct val="0"/>
        </a:spcBef>
        <a:spcAft>
          <a:spcPct val="0"/>
        </a:spcAft>
        <a:defRPr sz="3600" b="1">
          <a:solidFill>
            <a:schemeClr val="bg1"/>
          </a:solidFill>
          <a:latin typeface="Arial" charset="0"/>
          <a:ea typeface="MS PGothic" charset="-128"/>
          <a:cs typeface="MS PGothic" charset="-128"/>
        </a:defRPr>
      </a:lvl2pPr>
      <a:lvl3pPr algn="l" rtl="0" eaLnBrk="0" fontAlgn="base" hangingPunct="0">
        <a:spcBef>
          <a:spcPct val="0"/>
        </a:spcBef>
        <a:spcAft>
          <a:spcPct val="0"/>
        </a:spcAft>
        <a:defRPr sz="3600" b="1">
          <a:solidFill>
            <a:schemeClr val="bg1"/>
          </a:solidFill>
          <a:latin typeface="Arial" charset="0"/>
          <a:ea typeface="MS PGothic" charset="-128"/>
          <a:cs typeface="MS PGothic" charset="-128"/>
        </a:defRPr>
      </a:lvl3pPr>
      <a:lvl4pPr algn="l" rtl="0" eaLnBrk="0" fontAlgn="base" hangingPunct="0">
        <a:spcBef>
          <a:spcPct val="0"/>
        </a:spcBef>
        <a:spcAft>
          <a:spcPct val="0"/>
        </a:spcAft>
        <a:defRPr sz="3600" b="1">
          <a:solidFill>
            <a:schemeClr val="bg1"/>
          </a:solidFill>
          <a:latin typeface="Arial" charset="0"/>
          <a:ea typeface="MS PGothic" charset="-128"/>
          <a:cs typeface="MS PGothic" charset="-128"/>
        </a:defRPr>
      </a:lvl4pPr>
      <a:lvl5pPr algn="l" rtl="0" eaLnBrk="0" fontAlgn="base" hangingPunct="0">
        <a:spcBef>
          <a:spcPct val="0"/>
        </a:spcBef>
        <a:spcAft>
          <a:spcPct val="0"/>
        </a:spcAft>
        <a:defRPr sz="3600" b="1">
          <a:solidFill>
            <a:schemeClr val="bg1"/>
          </a:solidFill>
          <a:latin typeface="Arial" charset="0"/>
          <a:ea typeface="MS PGothic" charset="-128"/>
          <a:cs typeface="MS PGothic" charset="-128"/>
        </a:defRPr>
      </a:lvl5pPr>
      <a:lvl6pPr marL="457200" algn="l" rtl="0" fontAlgn="base">
        <a:spcBef>
          <a:spcPct val="0"/>
        </a:spcBef>
        <a:spcAft>
          <a:spcPct val="0"/>
        </a:spcAft>
        <a:defRPr sz="3600" b="1">
          <a:solidFill>
            <a:srgbClr val="00ADC6"/>
          </a:solidFill>
          <a:latin typeface="Arial" charset="0"/>
        </a:defRPr>
      </a:lvl6pPr>
      <a:lvl7pPr marL="914400" algn="l" rtl="0" fontAlgn="base">
        <a:spcBef>
          <a:spcPct val="0"/>
        </a:spcBef>
        <a:spcAft>
          <a:spcPct val="0"/>
        </a:spcAft>
        <a:defRPr sz="3600" b="1">
          <a:solidFill>
            <a:srgbClr val="00ADC6"/>
          </a:solidFill>
          <a:latin typeface="Arial" charset="0"/>
        </a:defRPr>
      </a:lvl7pPr>
      <a:lvl8pPr marL="1371600" algn="l" rtl="0" fontAlgn="base">
        <a:spcBef>
          <a:spcPct val="0"/>
        </a:spcBef>
        <a:spcAft>
          <a:spcPct val="0"/>
        </a:spcAft>
        <a:defRPr sz="3600" b="1">
          <a:solidFill>
            <a:srgbClr val="00ADC6"/>
          </a:solidFill>
          <a:latin typeface="Arial" charset="0"/>
        </a:defRPr>
      </a:lvl8pPr>
      <a:lvl9pPr marL="1828800" algn="l" rtl="0" fontAlgn="base">
        <a:spcBef>
          <a:spcPct val="0"/>
        </a:spcBef>
        <a:spcAft>
          <a:spcPct val="0"/>
        </a:spcAft>
        <a:defRPr sz="3600" b="1">
          <a:solidFill>
            <a:srgbClr val="00ADC6"/>
          </a:solidFill>
          <a:latin typeface="Arial" charset="0"/>
        </a:defRPr>
      </a:lvl9pPr>
    </p:titleStyle>
    <p:bodyStyle>
      <a:lvl1pPr marL="342900" indent="-342900" algn="l" rtl="0" eaLnBrk="0" fontAlgn="base" hangingPunct="0">
        <a:spcBef>
          <a:spcPct val="20000"/>
        </a:spcBef>
        <a:spcAft>
          <a:spcPct val="0"/>
        </a:spcAft>
        <a:buChar char="•"/>
        <a:defRPr sz="2400">
          <a:solidFill>
            <a:srgbClr val="333333"/>
          </a:solidFill>
          <a:latin typeface="Arial" charset="0"/>
          <a:ea typeface="+mn-ea"/>
          <a:cs typeface="+mn-cs"/>
        </a:defRPr>
      </a:lvl1pPr>
      <a:lvl2pPr marL="742950" indent="-285750" algn="l" rtl="0" eaLnBrk="0" fontAlgn="base" hangingPunct="0">
        <a:spcBef>
          <a:spcPct val="20000"/>
        </a:spcBef>
        <a:spcAft>
          <a:spcPct val="0"/>
        </a:spcAft>
        <a:buChar char="–"/>
        <a:defRPr sz="2200">
          <a:solidFill>
            <a:srgbClr val="333333"/>
          </a:solidFill>
          <a:latin typeface="Arial" charset="0"/>
          <a:ea typeface="+mn-ea"/>
          <a:cs typeface="+mn-cs"/>
        </a:defRPr>
      </a:lvl2pPr>
      <a:lvl3pPr marL="1143000" indent="-228600" algn="l" rtl="0" eaLnBrk="0" fontAlgn="base" hangingPunct="0">
        <a:spcBef>
          <a:spcPct val="20000"/>
        </a:spcBef>
        <a:spcAft>
          <a:spcPct val="0"/>
        </a:spcAft>
        <a:buChar char="•"/>
        <a:defRPr sz="2000">
          <a:solidFill>
            <a:srgbClr val="333333"/>
          </a:solidFill>
          <a:latin typeface="Arial" charset="0"/>
          <a:ea typeface="+mn-ea"/>
          <a:cs typeface="+mn-cs"/>
        </a:defRPr>
      </a:lvl3pPr>
      <a:lvl4pPr marL="1600200" indent="-228600" algn="l" rtl="0" eaLnBrk="0" fontAlgn="base" hangingPunct="0">
        <a:spcBef>
          <a:spcPct val="20000"/>
        </a:spcBef>
        <a:spcAft>
          <a:spcPct val="0"/>
        </a:spcAft>
        <a:buChar char="–"/>
        <a:defRPr sz="1600">
          <a:solidFill>
            <a:srgbClr val="333333"/>
          </a:solidFill>
          <a:latin typeface="Arial" charset="0"/>
          <a:ea typeface="+mn-ea"/>
          <a:cs typeface="+mn-cs"/>
        </a:defRPr>
      </a:lvl4pPr>
      <a:lvl5pPr marL="2057400" indent="-228600" algn="l" rtl="0" eaLnBrk="0" fontAlgn="base" hangingPunct="0">
        <a:spcBef>
          <a:spcPct val="20000"/>
        </a:spcBef>
        <a:spcAft>
          <a:spcPct val="0"/>
        </a:spcAft>
        <a:buChar char="»"/>
        <a:defRPr sz="1600">
          <a:solidFill>
            <a:srgbClr val="333333"/>
          </a:solidFill>
          <a:latin typeface="Arial" charset="0"/>
          <a:ea typeface="+mn-ea"/>
          <a:cs typeface="+mn-cs"/>
        </a:defRPr>
      </a:lvl5pPr>
      <a:lvl6pPr marL="2514600" indent="-228600" algn="l" rtl="0" fontAlgn="base">
        <a:spcBef>
          <a:spcPct val="20000"/>
        </a:spcBef>
        <a:spcAft>
          <a:spcPct val="0"/>
        </a:spcAft>
        <a:buChar char="»"/>
        <a:defRPr sz="1600">
          <a:solidFill>
            <a:srgbClr val="333333"/>
          </a:solidFill>
          <a:latin typeface="+mn-lt"/>
        </a:defRPr>
      </a:lvl6pPr>
      <a:lvl7pPr marL="2971800" indent="-228600" algn="l" rtl="0" fontAlgn="base">
        <a:spcBef>
          <a:spcPct val="20000"/>
        </a:spcBef>
        <a:spcAft>
          <a:spcPct val="0"/>
        </a:spcAft>
        <a:buChar char="»"/>
        <a:defRPr sz="1600">
          <a:solidFill>
            <a:srgbClr val="333333"/>
          </a:solidFill>
          <a:latin typeface="+mn-lt"/>
        </a:defRPr>
      </a:lvl7pPr>
      <a:lvl8pPr marL="3429000" indent="-228600" algn="l" rtl="0" fontAlgn="base">
        <a:spcBef>
          <a:spcPct val="20000"/>
        </a:spcBef>
        <a:spcAft>
          <a:spcPct val="0"/>
        </a:spcAft>
        <a:buChar char="»"/>
        <a:defRPr sz="1600">
          <a:solidFill>
            <a:srgbClr val="333333"/>
          </a:solidFill>
          <a:latin typeface="+mn-lt"/>
        </a:defRPr>
      </a:lvl8pPr>
      <a:lvl9pPr marL="3886200" indent="-228600" algn="l" rtl="0" fontAlgn="base">
        <a:spcBef>
          <a:spcPct val="20000"/>
        </a:spcBef>
        <a:spcAft>
          <a:spcPct val="0"/>
        </a:spcAft>
        <a:buChar char="»"/>
        <a:defRPr sz="1600">
          <a:solidFill>
            <a:srgbClr val="333333"/>
          </a:solidFill>
          <a:latin typeface="+mn-lt"/>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P_Jq4surSAhXDrRoKHdFSATYQjRwIBw&amp;url=https://asthma.net/treatment/inhalers/&amp;bvm=bv.150120842,d.cGc&amp;psig=AFQjCNFMNr3LWNPnRPcmdM26Y7CAwlHnZw&amp;ust=1490281773504409"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2ur1xRET1NG+feature=player-detailpage"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asthmanagement.weebly.com/spacer.html" TargetMode="External"/><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2" Type="http://schemas.openxmlformats.org/officeDocument/2006/relationships/hyperlink" Target="https://m.youtube.com/watch?v=EK8nzKzdnI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sz="quarter"/>
          </p:nvPr>
        </p:nvSpPr>
        <p:spPr>
          <a:xfrm>
            <a:off x="685799" y="1196753"/>
            <a:ext cx="7772400" cy="2160240"/>
          </a:xfrm>
        </p:spPr>
        <p:txBody>
          <a:bodyPr/>
          <a:lstStyle/>
          <a:p>
            <a:r>
              <a:rPr lang="en-GB" sz="4400" b="0" dirty="0">
                <a:solidFill>
                  <a:schemeClr val="bg1"/>
                </a:solidFill>
              </a:rPr>
              <a:t>Asthma Friendly Schools</a:t>
            </a:r>
            <a:br>
              <a:rPr lang="en-GB" sz="4400" b="0" dirty="0">
                <a:solidFill>
                  <a:schemeClr val="bg1"/>
                </a:solidFill>
              </a:rPr>
            </a:br>
            <a:br>
              <a:rPr lang="en-GB" sz="4400" b="0" dirty="0">
                <a:solidFill>
                  <a:schemeClr val="bg1"/>
                </a:solidFill>
              </a:rPr>
            </a:br>
            <a:r>
              <a:rPr lang="en-GB" sz="4400" b="0" dirty="0">
                <a:solidFill>
                  <a:schemeClr val="bg1"/>
                </a:solidFill>
              </a:rPr>
              <a:t>karen.rodesano@nhs.net </a:t>
            </a:r>
          </a:p>
        </p:txBody>
      </p:sp>
      <p:pic>
        <p:nvPicPr>
          <p:cNvPr id="3" name="Picture 2" descr="Image result for asthma spacer">
            <a:hlinkClick r:id="rId3" tgtFrame="&quot;_blank&quot;"/>
          </p:cNvPr>
          <p:cNvPicPr/>
          <p:nvPr/>
        </p:nvPicPr>
        <p:blipFill rotWithShape="1">
          <a:blip r:embed="rId4">
            <a:extLst>
              <a:ext uri="{28A0092B-C50C-407E-A947-70E740481C1C}">
                <a14:useLocalDpi xmlns:a14="http://schemas.microsoft.com/office/drawing/2010/main" val="0"/>
              </a:ext>
            </a:extLst>
          </a:blip>
          <a:srcRect r="-367" b="15910"/>
          <a:stretch/>
        </p:blipFill>
        <p:spPr bwMode="auto">
          <a:xfrm>
            <a:off x="1" y="5013176"/>
            <a:ext cx="2195736" cy="1512168"/>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ctrTitle" sz="quarter"/>
          </p:nvPr>
        </p:nvSpPr>
        <p:spPr>
          <a:xfrm>
            <a:off x="971600" y="1196752"/>
            <a:ext cx="7486600" cy="2483073"/>
          </a:xfrm>
        </p:spPr>
        <p:txBody>
          <a:bodyPr/>
          <a:lstStyle/>
          <a:p>
            <a:r>
              <a:rPr lang="en-GB" dirty="0"/>
              <a:t>Child Asthma </a:t>
            </a:r>
            <a:br>
              <a:rPr lang="en-GB" dirty="0"/>
            </a:br>
            <a:br>
              <a:rPr lang="en-GB" dirty="0"/>
            </a:br>
            <a:br>
              <a:rPr lang="en-GB" dirty="0"/>
            </a:br>
            <a:r>
              <a:rPr lang="en-GB" dirty="0"/>
              <a:t>24,752 children go to school in Islington</a:t>
            </a:r>
            <a:br>
              <a:rPr lang="en-GB" dirty="0"/>
            </a:br>
            <a:r>
              <a:rPr lang="en-GB" dirty="0"/>
              <a:t>12% of these children currently have asthma approximately 3000 children. </a:t>
            </a:r>
            <a:br>
              <a:rPr lang="en-GB" dirty="0"/>
            </a:br>
            <a:r>
              <a:rPr lang="en-GB" dirty="0"/>
              <a:t>1.1 million children in UK have asthma </a:t>
            </a:r>
            <a:br>
              <a:rPr lang="en-GB" dirty="0"/>
            </a:br>
            <a:r>
              <a:rPr lang="en-GB" dirty="0"/>
              <a:t>17 deaths last year in UK from child asthma 12 of these deaths occurred in London</a:t>
            </a:r>
          </a:p>
        </p:txBody>
      </p:sp>
      <p:pic>
        <p:nvPicPr>
          <p:cNvPr id="1026" name="Picture 2" descr="C:\Users\karen.rodesano\AppData\Local\Microsoft\Windows\Temporary Internet Files\Content.IE5\V2BKV283\spacer[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312" y="1124744"/>
            <a:ext cx="1408176" cy="1060704"/>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karen.rodesano\AppData\Local\Microsoft\Windows\Temporary Internet Files\Content.IE5\V2BKV283\spacer[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5373216"/>
            <a:ext cx="1408176" cy="1060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4177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p:txBody>
          <a:bodyPr/>
          <a:lstStyle/>
          <a:p>
            <a:r>
              <a:rPr lang="en-GB" dirty="0"/>
              <a:t>AIMS: To improve outcomes for children with asthma by enabling schools to achieve a benchmark/standard for asthma</a:t>
            </a:r>
          </a:p>
        </p:txBody>
      </p:sp>
      <p:sp>
        <p:nvSpPr>
          <p:cNvPr id="3" name="Subtitle 2"/>
          <p:cNvSpPr>
            <a:spLocks noGrp="1"/>
          </p:cNvSpPr>
          <p:nvPr>
            <p:ph type="subTitle" sz="quarter" idx="1"/>
          </p:nvPr>
        </p:nvSpPr>
        <p:spPr>
          <a:xfrm>
            <a:off x="323850" y="2924944"/>
            <a:ext cx="6400800" cy="3096444"/>
          </a:xfrm>
        </p:spPr>
        <p:txBody>
          <a:bodyPr/>
          <a:lstStyle/>
          <a:p>
            <a:r>
              <a:rPr lang="en-GB" dirty="0"/>
              <a:t>Objectives: Achieve a standardised approach to asthma management in schools.</a:t>
            </a:r>
          </a:p>
          <a:p>
            <a:r>
              <a:rPr lang="en-GB" dirty="0"/>
              <a:t>Less days missed from school and less hospital presentation due to asthma</a:t>
            </a:r>
          </a:p>
          <a:p>
            <a:r>
              <a:rPr lang="en-GB" dirty="0"/>
              <a:t>Increased knowledge for staff and confidence in managing asthma in school</a:t>
            </a:r>
          </a:p>
          <a:p>
            <a:r>
              <a:rPr lang="en-GB" dirty="0"/>
              <a:t>Increased knowledge for students, parents/carers</a:t>
            </a:r>
          </a:p>
        </p:txBody>
      </p:sp>
      <p:pic>
        <p:nvPicPr>
          <p:cNvPr id="2050" name="Picture 2" descr="C:\Users\karen.rodesano\AppData\Local\Microsoft\Windows\Temporary Internet Files\Content.IE5\BJK7KK57\childre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916188"/>
            <a:ext cx="7112000"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0861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a:xfrm>
            <a:off x="467544" y="3140968"/>
            <a:ext cx="7772400" cy="1296169"/>
          </a:xfrm>
        </p:spPr>
        <p:txBody>
          <a:bodyPr/>
          <a:lstStyle/>
          <a:p>
            <a:endParaRPr lang="en-GB" dirty="0">
              <a:solidFill>
                <a:srgbClr val="7030A0"/>
              </a:solidFill>
            </a:endParaRPr>
          </a:p>
        </p:txBody>
      </p:sp>
      <p:sp>
        <p:nvSpPr>
          <p:cNvPr id="3" name="Subtitle 2"/>
          <p:cNvSpPr>
            <a:spLocks noGrp="1"/>
          </p:cNvSpPr>
          <p:nvPr>
            <p:ph type="subTitle" sz="quarter" idx="1"/>
          </p:nvPr>
        </p:nvSpPr>
        <p:spPr>
          <a:xfrm>
            <a:off x="323850" y="3789040"/>
            <a:ext cx="6400800" cy="2952328"/>
          </a:xfrm>
        </p:spPr>
        <p:txBody>
          <a:bodyPr/>
          <a:lstStyle/>
          <a:p>
            <a:r>
              <a:rPr lang="en-GB" dirty="0">
                <a:solidFill>
                  <a:srgbClr val="006BB7"/>
                </a:solidFill>
              </a:rPr>
              <a:t>Improve school attendance less days off school due to asthma.</a:t>
            </a:r>
          </a:p>
          <a:p>
            <a:r>
              <a:rPr lang="en-GB" dirty="0">
                <a:solidFill>
                  <a:srgbClr val="006BB7"/>
                </a:solidFill>
              </a:rPr>
              <a:t>Reduce admittance to hospital due to poorly controlled asthma.</a:t>
            </a:r>
          </a:p>
          <a:p>
            <a:r>
              <a:rPr lang="en-GB" dirty="0">
                <a:solidFill>
                  <a:srgbClr val="006BB7"/>
                </a:solidFill>
              </a:rPr>
              <a:t>Increase knowledge and confidence in schools students, parents and teachers on asthma management.</a:t>
            </a:r>
          </a:p>
        </p:txBody>
      </p:sp>
      <p:pic>
        <p:nvPicPr>
          <p:cNvPr id="3074" name="Picture 2" descr="C:\Users\karen.rodesano\AppData\Local\Microsoft\Windows\Temporary Internet Files\Content.IE5\FJ28K0I0\ING_IMA_Objective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225724"/>
            <a:ext cx="7308304" cy="2444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8123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2"/>
          <p:cNvSpPr>
            <a:spLocks noGrp="1" noChangeArrowheads="1"/>
          </p:cNvSpPr>
          <p:nvPr>
            <p:ph type="title" idx="4294967295"/>
          </p:nvPr>
        </p:nvSpPr>
        <p:spPr/>
        <p:txBody>
          <a:bodyPr/>
          <a:lstStyle/>
          <a:p>
            <a:r>
              <a:rPr lang="en-GB" dirty="0"/>
              <a:t>KEY DOCUMENTS </a:t>
            </a:r>
          </a:p>
        </p:txBody>
      </p:sp>
      <p:sp>
        <p:nvSpPr>
          <p:cNvPr id="8194" name="Rectangle 3"/>
          <p:cNvSpPr>
            <a:spLocks noGrp="1" noChangeArrowheads="1"/>
          </p:cNvSpPr>
          <p:nvPr>
            <p:ph type="body" idx="4294967295"/>
          </p:nvPr>
        </p:nvSpPr>
        <p:spPr/>
        <p:txBody>
          <a:bodyPr/>
          <a:lstStyle/>
          <a:p>
            <a:r>
              <a:rPr lang="en-GB" dirty="0">
                <a:solidFill>
                  <a:schemeClr val="tx1"/>
                </a:solidFill>
              </a:rPr>
              <a:t>1. Supporting Children with Medical Needs (2015)</a:t>
            </a:r>
          </a:p>
          <a:p>
            <a:r>
              <a:rPr lang="en-GB" dirty="0">
                <a:solidFill>
                  <a:schemeClr val="tx1"/>
                </a:solidFill>
              </a:rPr>
              <a:t>2. Guidance on the use of Emergency inhalers in school. (2014)</a:t>
            </a:r>
          </a:p>
          <a:p>
            <a:r>
              <a:rPr lang="en-GB" dirty="0">
                <a:solidFill>
                  <a:schemeClr val="tx1"/>
                </a:solidFill>
              </a:rPr>
              <a:t>3.Keeping children safe in schools. (2016) </a:t>
            </a:r>
          </a:p>
        </p:txBody>
      </p:sp>
      <p:pic>
        <p:nvPicPr>
          <p:cNvPr id="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848" y="4077072"/>
            <a:ext cx="2471716"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2"/>
          <p:cNvSpPr>
            <a:spLocks noGrp="1" noChangeArrowheads="1"/>
          </p:cNvSpPr>
          <p:nvPr>
            <p:ph type="title" idx="4294967295"/>
          </p:nvPr>
        </p:nvSpPr>
        <p:spPr/>
        <p:txBody>
          <a:bodyPr/>
          <a:lstStyle/>
          <a:p>
            <a:r>
              <a:rPr lang="en-GB" dirty="0"/>
              <a:t>Five gold standards </a:t>
            </a:r>
          </a:p>
        </p:txBody>
      </p:sp>
      <p:sp>
        <p:nvSpPr>
          <p:cNvPr id="9218" name="Rectangle 3"/>
          <p:cNvSpPr>
            <a:spLocks noGrp="1" noChangeArrowheads="1"/>
          </p:cNvSpPr>
          <p:nvPr>
            <p:ph type="body" idx="4294967295"/>
          </p:nvPr>
        </p:nvSpPr>
        <p:spPr/>
        <p:txBody>
          <a:bodyPr/>
          <a:lstStyle/>
          <a:p>
            <a:r>
              <a:rPr lang="en-GB" dirty="0"/>
              <a:t>To achieve asthma friendly school status </a:t>
            </a:r>
          </a:p>
          <a:p>
            <a:r>
              <a:rPr lang="en-GB" dirty="0"/>
              <a:t>Five gold standards of care are:</a:t>
            </a:r>
            <a:endParaRPr lang="en-GB" dirty="0">
              <a:solidFill>
                <a:srgbClr val="FFC000"/>
              </a:solidFill>
            </a:endParaRPr>
          </a:p>
          <a:p>
            <a:pPr marL="457200" indent="-457200">
              <a:buAutoNum type="arabicPeriod"/>
            </a:pPr>
            <a:r>
              <a:rPr lang="en-GB" dirty="0">
                <a:solidFill>
                  <a:srgbClr val="FFC000"/>
                </a:solidFill>
              </a:rPr>
              <a:t>POLICY </a:t>
            </a:r>
          </a:p>
          <a:p>
            <a:pPr marL="457200" indent="-457200">
              <a:buAutoNum type="arabicPeriod"/>
            </a:pPr>
            <a:r>
              <a:rPr lang="en-GB" dirty="0">
                <a:solidFill>
                  <a:srgbClr val="FFC000"/>
                </a:solidFill>
              </a:rPr>
              <a:t>REGISTER</a:t>
            </a:r>
          </a:p>
          <a:p>
            <a:pPr marL="457200" indent="-457200">
              <a:buAutoNum type="arabicPeriod"/>
            </a:pPr>
            <a:r>
              <a:rPr lang="en-GB" dirty="0">
                <a:solidFill>
                  <a:srgbClr val="FFC000"/>
                </a:solidFill>
              </a:rPr>
              <a:t>CARE PLANS</a:t>
            </a:r>
          </a:p>
          <a:p>
            <a:pPr marL="457200" indent="-457200">
              <a:buAutoNum type="arabicPeriod"/>
            </a:pPr>
            <a:r>
              <a:rPr lang="en-GB" dirty="0">
                <a:solidFill>
                  <a:srgbClr val="FFC000"/>
                </a:solidFill>
              </a:rPr>
              <a:t>EMERGENCY PROCEDURES</a:t>
            </a:r>
          </a:p>
          <a:p>
            <a:pPr marL="457200" indent="-457200">
              <a:buAutoNum type="arabicPeriod"/>
            </a:pPr>
            <a:r>
              <a:rPr lang="en-GB" dirty="0">
                <a:solidFill>
                  <a:srgbClr val="FFC000"/>
                </a:solidFill>
              </a:rPr>
              <a:t>ASTHMA LEAD </a:t>
            </a:r>
            <a:endParaRPr lang="en-GB" dirty="0">
              <a:solidFill>
                <a:srgbClr val="5BC13F"/>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2"/>
          <p:cNvSpPr>
            <a:spLocks noGrp="1" noChangeArrowheads="1"/>
          </p:cNvSpPr>
          <p:nvPr>
            <p:ph type="title" idx="4294967295"/>
          </p:nvPr>
        </p:nvSpPr>
        <p:spPr/>
        <p:txBody>
          <a:bodyPr/>
          <a:lstStyle/>
          <a:p>
            <a:r>
              <a:rPr lang="en-GB" dirty="0"/>
              <a:t>WHAT IS ASTHMA ?</a:t>
            </a:r>
          </a:p>
        </p:txBody>
      </p:sp>
      <p:pic>
        <p:nvPicPr>
          <p:cNvPr id="1026" name="Picture 2" descr="C:\Users\karen.rodesano\AppData\Local\Microsoft\Windows\Temporary Internet Files\Content.IE5\BJK7KK57\19346[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340767"/>
            <a:ext cx="7704858" cy="532859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karen.rodesano\AppData\Local\Microsoft\Windows\Temporary Internet Files\Content.IE5\BJK7KK57\asthma5[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955" y="1345456"/>
            <a:ext cx="7974007" cy="525189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2"/>
          <p:cNvSpPr>
            <a:spLocks noGrp="1" noChangeArrowheads="1"/>
          </p:cNvSpPr>
          <p:nvPr>
            <p:ph type="title" idx="4294967295"/>
          </p:nvPr>
        </p:nvSpPr>
        <p:spPr/>
        <p:txBody>
          <a:bodyPr/>
          <a:lstStyle/>
          <a:p>
            <a:endParaRPr lang="en-GB"/>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5085184"/>
            <a:ext cx="5282952" cy="16561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3"/>
          <p:cNvSpPr>
            <a:spLocks noGrp="1" noChangeArrowheads="1"/>
          </p:cNvSpPr>
          <p:nvPr>
            <p:ph type="body" idx="4294967295"/>
          </p:nvPr>
        </p:nvSpPr>
        <p:spPr>
          <a:xfrm>
            <a:off x="400050" y="1484784"/>
            <a:ext cx="7772350" cy="6879147"/>
          </a:xfrm>
        </p:spPr>
        <p:txBody>
          <a:bodyPr/>
          <a:lstStyle/>
          <a:p>
            <a:pPr marL="0" indent="0">
              <a:buNone/>
            </a:pPr>
            <a:r>
              <a:rPr lang="en-GB" sz="6600" dirty="0">
                <a:solidFill>
                  <a:srgbClr val="006BB7"/>
                </a:solidFill>
              </a:rPr>
              <a:t>What is Asthma </a:t>
            </a:r>
          </a:p>
          <a:p>
            <a:pPr marL="0" indent="0">
              <a:buNone/>
            </a:pPr>
            <a:endParaRPr lang="en-GB" sz="1600" b="1" dirty="0">
              <a:solidFill>
                <a:srgbClr val="006BB7"/>
              </a:solidFill>
            </a:endParaRPr>
          </a:p>
          <a:p>
            <a:pPr marL="0" indent="0">
              <a:buNone/>
            </a:pPr>
            <a:endParaRPr lang="en-GB" sz="1600" b="1" dirty="0">
              <a:solidFill>
                <a:srgbClr val="006BB7"/>
              </a:solidFill>
            </a:endParaRPr>
          </a:p>
          <a:p>
            <a:pPr marL="0" indent="0">
              <a:buNone/>
            </a:pPr>
            <a:endParaRPr lang="en-GB" sz="1600" b="1" dirty="0">
              <a:solidFill>
                <a:srgbClr val="006BB7"/>
              </a:solidFill>
            </a:endParaRPr>
          </a:p>
          <a:p>
            <a:pPr marL="0" indent="0">
              <a:buNone/>
            </a:pPr>
            <a:endParaRPr lang="en-GB" sz="1600" b="1" dirty="0">
              <a:solidFill>
                <a:srgbClr val="006BB7"/>
              </a:solidFill>
            </a:endParaRPr>
          </a:p>
          <a:p>
            <a:pPr marL="0" indent="0">
              <a:buNone/>
            </a:pPr>
            <a:r>
              <a:rPr lang="en-GB" sz="2000" b="1" dirty="0">
                <a:solidFill>
                  <a:srgbClr val="006BB7"/>
                </a:solidFill>
                <a:hlinkClick r:id="rId3"/>
              </a:rPr>
              <a:t>https://www.youtube.com/watch?v=2ur1xRET1NG+feature=player-detailpage</a:t>
            </a:r>
            <a:r>
              <a:rPr lang="en-GB" sz="2000" b="1" dirty="0">
                <a:solidFill>
                  <a:srgbClr val="006BB7"/>
                </a:solidFill>
              </a:rPr>
              <a:t> </a:t>
            </a:r>
          </a:p>
          <a:p>
            <a:pPr marL="0" indent="0">
              <a:buNone/>
            </a:pPr>
            <a:endParaRPr lang="en-GB" sz="1600" b="1" dirty="0">
              <a:solidFill>
                <a:srgbClr val="006BB7"/>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p:txBody>
          <a:bodyPr/>
          <a:lstStyle/>
          <a:p>
            <a:endParaRPr lang="en-GB"/>
          </a:p>
        </p:txBody>
      </p:sp>
      <p:sp>
        <p:nvSpPr>
          <p:cNvPr id="3" name="Subtitle 2"/>
          <p:cNvSpPr>
            <a:spLocks noGrp="1"/>
          </p:cNvSpPr>
          <p:nvPr>
            <p:ph type="subTitle" sz="quarter" idx="1"/>
          </p:nvPr>
        </p:nvSpPr>
        <p:spPr/>
        <p:txBody>
          <a:bodyPr/>
          <a:lstStyle/>
          <a:p>
            <a:endParaRPr lang="en-GB"/>
          </a:p>
        </p:txBody>
      </p:sp>
      <p:pic>
        <p:nvPicPr>
          <p:cNvPr id="8194" name="Picture 2" descr="C:\Users\karen.rodesano\AppData\Local\Microsoft\Windows\Temporary Internet Files\Content.IE5\V2BKV283\754px-Asthma_cause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556792"/>
            <a:ext cx="7183438" cy="5040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50420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ChangeArrowheads="1"/>
          </p:cNvSpPr>
          <p:nvPr>
            <p:ph type="title" idx="4294967295"/>
          </p:nvPr>
        </p:nvSpPr>
        <p:spPr/>
        <p:txBody>
          <a:bodyPr/>
          <a:lstStyle/>
          <a:p>
            <a:r>
              <a:rPr lang="en-GB" dirty="0"/>
              <a:t>Asthma</a:t>
            </a:r>
          </a:p>
        </p:txBody>
      </p:sp>
      <p:sp>
        <p:nvSpPr>
          <p:cNvPr id="13314" name="Rectangle 3"/>
          <p:cNvSpPr>
            <a:spLocks noGrp="1" noChangeArrowheads="1"/>
          </p:cNvSpPr>
          <p:nvPr>
            <p:ph type="body" idx="4294967295"/>
          </p:nvPr>
        </p:nvSpPr>
        <p:spPr/>
        <p:txBody>
          <a:bodyPr/>
          <a:lstStyle/>
          <a:p>
            <a:r>
              <a:rPr lang="en-GB" dirty="0"/>
              <a:t>How many children in this school have asthma ?</a:t>
            </a:r>
          </a:p>
          <a:p>
            <a:r>
              <a:rPr lang="en-GB" dirty="0"/>
              <a:t>How many children in the UK have asthma?</a:t>
            </a:r>
          </a:p>
          <a:p>
            <a:r>
              <a:rPr lang="en-GB" dirty="0"/>
              <a:t>How many asthma related child deaths last year ?</a:t>
            </a:r>
          </a:p>
        </p:txBody>
      </p:sp>
      <p:pic>
        <p:nvPicPr>
          <p:cNvPr id="3074" name="Picture 2" descr="C:\Users\karen.rodesano\AppData\Local\Microsoft\Windows\Temporary Internet Files\Content.IE5\V2BKV283\ap8_kids1[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450" y="4221088"/>
            <a:ext cx="6515100" cy="2400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noChangeArrowheads="1"/>
          </p:cNvSpPr>
          <p:nvPr>
            <p:ph type="title" idx="4294967295"/>
          </p:nvPr>
        </p:nvSpPr>
        <p:spPr>
          <a:xfrm>
            <a:off x="-35358" y="548680"/>
            <a:ext cx="6858000" cy="762000"/>
          </a:xfrm>
        </p:spPr>
        <p:txBody>
          <a:bodyPr/>
          <a:lstStyle/>
          <a:p>
            <a:r>
              <a:rPr lang="en-GB" dirty="0"/>
              <a:t>Inhaler and Spacer technique </a:t>
            </a:r>
          </a:p>
        </p:txBody>
      </p:sp>
      <p:sp>
        <p:nvSpPr>
          <p:cNvPr id="14338" name="Rectangle 3"/>
          <p:cNvSpPr>
            <a:spLocks noGrp="1" noChangeArrowheads="1"/>
          </p:cNvSpPr>
          <p:nvPr>
            <p:ph type="body" idx="4294967295"/>
          </p:nvPr>
        </p:nvSpPr>
        <p:spPr/>
        <p:txBody>
          <a:bodyPr/>
          <a:lstStyle/>
          <a:p>
            <a:r>
              <a:rPr lang="en-GB" dirty="0"/>
              <a:t>1. How to use Inhaler and Spacer </a:t>
            </a:r>
          </a:p>
          <a:p>
            <a:r>
              <a:rPr lang="en-GB" dirty="0"/>
              <a:t>2. When to use an preventer.</a:t>
            </a:r>
          </a:p>
          <a:p>
            <a:r>
              <a:rPr lang="en-GB" dirty="0"/>
              <a:t>3. When to use a reliever.</a:t>
            </a:r>
          </a:p>
          <a:p>
            <a:endParaRPr lang="en-GB" dirty="0"/>
          </a:p>
        </p:txBody>
      </p:sp>
      <p:pic>
        <p:nvPicPr>
          <p:cNvPr id="4104" name="Picture 8" descr="C:\Users\karen.rodesano\AppData\Local\Microsoft\Windows\Temporary Internet Files\Content.IE5\DG6I4Z9F\punto-interrogativo-e-pensatore-thumb927164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3109" y="1628800"/>
            <a:ext cx="2193032" cy="2193032"/>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Image result for children's asthma pump and spacer">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3429000"/>
            <a:ext cx="3619500" cy="21812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a:xfrm>
            <a:off x="323850" y="1628775"/>
            <a:ext cx="8280598" cy="1470025"/>
          </a:xfrm>
        </p:spPr>
        <p:txBody>
          <a:bodyPr/>
          <a:lstStyle/>
          <a:p>
            <a:r>
              <a:rPr lang="en-GB" dirty="0"/>
              <a:t>What does it feel like to have an asthma attack?</a:t>
            </a:r>
          </a:p>
        </p:txBody>
      </p:sp>
      <p:sp>
        <p:nvSpPr>
          <p:cNvPr id="3" name="Subtitle 2"/>
          <p:cNvSpPr>
            <a:spLocks noGrp="1"/>
          </p:cNvSpPr>
          <p:nvPr>
            <p:ph type="subTitle" sz="quarter" idx="1"/>
          </p:nvPr>
        </p:nvSpPr>
        <p:spPr>
          <a:xfrm>
            <a:off x="323528" y="2348880"/>
            <a:ext cx="7560840" cy="3672508"/>
          </a:xfrm>
        </p:spPr>
        <p:txBody>
          <a:bodyPr/>
          <a:lstStyle/>
          <a:p>
            <a:r>
              <a:rPr lang="en-GB" u="sng" dirty="0">
                <a:hlinkClick r:id="rId2"/>
              </a:rPr>
              <a:t>https://m.youtube.com/watch?v=EK8nzKzdnIM</a:t>
            </a:r>
            <a:endParaRPr lang="en-GB" dirty="0"/>
          </a:p>
        </p:txBody>
      </p:sp>
    </p:spTree>
    <p:extLst>
      <p:ext uri="{BB962C8B-B14F-4D97-AF65-F5344CB8AC3E}">
        <p14:creationId xmlns:p14="http://schemas.microsoft.com/office/powerpoint/2010/main" val="21698631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p:txBody>
          <a:bodyPr/>
          <a:lstStyle/>
          <a:p>
            <a:r>
              <a:rPr lang="en-GB" dirty="0"/>
              <a:t>COMMON </a:t>
            </a:r>
            <a:br>
              <a:rPr lang="en-GB" dirty="0"/>
            </a:br>
            <a:r>
              <a:rPr lang="en-GB" dirty="0"/>
              <a:t>TRIGGERS</a:t>
            </a:r>
          </a:p>
        </p:txBody>
      </p:sp>
      <p:sp>
        <p:nvSpPr>
          <p:cNvPr id="3" name="Subtitle 2"/>
          <p:cNvSpPr>
            <a:spLocks noGrp="1"/>
          </p:cNvSpPr>
          <p:nvPr>
            <p:ph type="subTitle" sz="quarter" idx="1"/>
          </p:nvPr>
        </p:nvSpPr>
        <p:spPr>
          <a:xfrm>
            <a:off x="323850" y="2708920"/>
            <a:ext cx="2375942" cy="3312468"/>
          </a:xfrm>
        </p:spPr>
        <p:txBody>
          <a:bodyPr/>
          <a:lstStyle/>
          <a:p>
            <a:r>
              <a:rPr lang="en-GB" sz="2000" dirty="0"/>
              <a:t>Smoking</a:t>
            </a:r>
          </a:p>
          <a:p>
            <a:r>
              <a:rPr lang="en-GB" sz="2000" dirty="0"/>
              <a:t>House Dust Mite </a:t>
            </a:r>
          </a:p>
          <a:p>
            <a:r>
              <a:rPr lang="en-GB" sz="2000" dirty="0"/>
              <a:t>Pollen </a:t>
            </a:r>
          </a:p>
          <a:p>
            <a:r>
              <a:rPr lang="en-GB" sz="2000" dirty="0"/>
              <a:t>Common Cold</a:t>
            </a:r>
          </a:p>
          <a:p>
            <a:r>
              <a:rPr lang="en-GB" sz="2000" dirty="0"/>
              <a:t>Exercise</a:t>
            </a:r>
          </a:p>
          <a:p>
            <a:r>
              <a:rPr lang="en-GB" sz="2000" dirty="0"/>
              <a:t>Emotions </a:t>
            </a:r>
          </a:p>
          <a:p>
            <a:r>
              <a:rPr lang="en-GB" sz="2000" dirty="0"/>
              <a:t>Chemicals</a:t>
            </a:r>
          </a:p>
          <a:p>
            <a:r>
              <a:rPr lang="en-GB" sz="2000" dirty="0"/>
              <a:t>Pet Dander</a:t>
            </a:r>
          </a:p>
          <a:p>
            <a:r>
              <a:rPr lang="en-GB" sz="2000" dirty="0"/>
              <a:t>Weather: thunder</a:t>
            </a:r>
          </a:p>
          <a:p>
            <a:r>
              <a:rPr lang="en-GB" sz="2000" dirty="0"/>
              <a:t>Pollution</a:t>
            </a:r>
          </a:p>
          <a:p>
            <a:r>
              <a:rPr lang="en-GB" sz="2000" dirty="0"/>
              <a:t>Medicines</a:t>
            </a:r>
          </a:p>
        </p:txBody>
      </p:sp>
      <p:pic>
        <p:nvPicPr>
          <p:cNvPr id="5122" name="Picture 2" descr="C:\Users\karen.rodesano\AppData\Local\Microsoft\Windows\Temporary Internet Files\Content.IE5\BJK7KK57\asthma-triggers[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776" y="1590126"/>
            <a:ext cx="5445224" cy="47191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33092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p:txBody>
          <a:bodyPr/>
          <a:lstStyle/>
          <a:p>
            <a:r>
              <a:rPr lang="en-GB" dirty="0"/>
              <a:t>How would you know a child is having an asthma attack ? </a:t>
            </a:r>
          </a:p>
        </p:txBody>
      </p:sp>
      <p:pic>
        <p:nvPicPr>
          <p:cNvPr id="9218" name="Picture 2" descr="C:\Users\karen.rodesano\AppData\Local\Microsoft\Windows\Temporary Internet Files\Content.IE5\DG6I4Z9F\5[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8696" y="2502333"/>
            <a:ext cx="2933048" cy="2566417"/>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descr="C:\Users\karen.rodesano\AppData\Local\Microsoft\Windows\Temporary Internet Files\Content.IE5\BJK7KK57\Question_Clip_Art[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3531" y="2502333"/>
            <a:ext cx="1399631" cy="24129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29785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4360" t="12778" r="3451" b="9130"/>
          <a:stretch/>
        </p:blipFill>
        <p:spPr bwMode="auto">
          <a:xfrm>
            <a:off x="107504" y="1300808"/>
            <a:ext cx="8045400" cy="555719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360745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rotWithShape="1">
          <a:blip r:embed="rId2">
            <a:extLst>
              <a:ext uri="{28A0092B-C50C-407E-A947-70E740481C1C}">
                <a14:useLocalDpi xmlns:a14="http://schemas.microsoft.com/office/drawing/2010/main" val="0"/>
              </a:ext>
            </a:extLst>
          </a:blip>
          <a:srcRect l="24616" t="8731" r="25373" b="4158"/>
          <a:stretch/>
        </p:blipFill>
        <p:spPr bwMode="auto">
          <a:xfrm>
            <a:off x="-36910" y="0"/>
            <a:ext cx="5545014" cy="6858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247306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p:txBody>
          <a:bodyPr/>
          <a:lstStyle/>
          <a:p>
            <a:r>
              <a:rPr lang="en-GB" dirty="0"/>
              <a:t>Do you know your school ?</a:t>
            </a:r>
          </a:p>
        </p:txBody>
      </p:sp>
      <p:sp>
        <p:nvSpPr>
          <p:cNvPr id="3" name="Subtitle 2"/>
          <p:cNvSpPr>
            <a:spLocks noGrp="1"/>
          </p:cNvSpPr>
          <p:nvPr>
            <p:ph type="subTitle" sz="quarter" idx="1"/>
          </p:nvPr>
        </p:nvSpPr>
        <p:spPr>
          <a:xfrm>
            <a:off x="323850" y="2204864"/>
            <a:ext cx="6400800" cy="3816524"/>
          </a:xfrm>
        </p:spPr>
        <p:txBody>
          <a:bodyPr/>
          <a:lstStyle/>
          <a:p>
            <a:r>
              <a:rPr lang="en-GB" dirty="0"/>
              <a:t>Asthma Emergency Kits</a:t>
            </a:r>
          </a:p>
          <a:p>
            <a:r>
              <a:rPr lang="en-GB" dirty="0"/>
              <a:t>Asthma Policy </a:t>
            </a:r>
          </a:p>
          <a:p>
            <a:r>
              <a:rPr lang="en-GB" dirty="0"/>
              <a:t>Copy of the asthma register</a:t>
            </a:r>
          </a:p>
          <a:p>
            <a:r>
              <a:rPr lang="en-GB" dirty="0"/>
              <a:t>Identify asthma champions </a:t>
            </a:r>
          </a:p>
          <a:p>
            <a:r>
              <a:rPr lang="en-GB" dirty="0"/>
              <a:t>Named child's school asthma plan spacer and inhaler</a:t>
            </a:r>
          </a:p>
          <a:p>
            <a:r>
              <a:rPr lang="en-GB" dirty="0"/>
              <a:t>Write down two things you liked about the asthma teaching</a:t>
            </a:r>
          </a:p>
        </p:txBody>
      </p:sp>
    </p:spTree>
    <p:extLst>
      <p:ext uri="{BB962C8B-B14F-4D97-AF65-F5344CB8AC3E}">
        <p14:creationId xmlns:p14="http://schemas.microsoft.com/office/powerpoint/2010/main" val="1533617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p:txBody>
          <a:bodyPr/>
          <a:lstStyle/>
          <a:p>
            <a:r>
              <a:rPr lang="en-GB" dirty="0">
                <a:solidFill>
                  <a:schemeClr val="accent6">
                    <a:lumMod val="60000"/>
                    <a:lumOff val="40000"/>
                  </a:schemeClr>
                </a:solidFill>
              </a:rPr>
              <a:t>ANY QUESTIONS</a:t>
            </a:r>
          </a:p>
        </p:txBody>
      </p:sp>
      <p:pic>
        <p:nvPicPr>
          <p:cNvPr id="10242" name="Picture 2" descr="C:\Users\karen.rodesano\AppData\Local\Microsoft\Windows\Temporary Internet Files\Content.IE5\BJK7KK57\question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2772" y="2060848"/>
            <a:ext cx="4315968"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6064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p:txBody>
          <a:bodyPr/>
          <a:lstStyle/>
          <a:p>
            <a:endParaRPr lang="en-GB" dirty="0"/>
          </a:p>
        </p:txBody>
      </p:sp>
      <p:pic>
        <p:nvPicPr>
          <p:cNvPr id="6146" name="Picture 2" descr="C:\Users\karen.rodesano\AppData\Local\Microsoft\Windows\Temporary Internet Files\Content.IE5\DG6I4Z9F\5[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4234" y="8037512"/>
            <a:ext cx="2286000" cy="2000250"/>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C:\Users\karen.rodesano\AppData\Local\Microsoft\Windows\Temporary Internet Files\Content.IE5\BJK7KK57\images_(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V="1">
            <a:off x="2800350" y="8253536"/>
            <a:ext cx="3543300" cy="122413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Users\karen.rodesano\AppData\Local\Microsoft\Windows\Temporary Internet Files\Content.IE5\BJK7KK57\images_(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96" y="7225357"/>
            <a:ext cx="3543300" cy="1841500"/>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descr="C:\Users\karen.rodesano\AppData\Local\Microsoft\Windows\Temporary Internet Files\Content.IE5\V2BKV283\754px-Asthma_causes[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0573" y="8613574"/>
            <a:ext cx="6255723" cy="2026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74232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3"/>
          <p:cNvSpPr>
            <a:spLocks noGrp="1"/>
          </p:cNvSpPr>
          <p:nvPr>
            <p:ph type="title"/>
          </p:nvPr>
        </p:nvSpPr>
        <p:spPr>
          <a:xfrm>
            <a:off x="381000" y="4648200"/>
            <a:ext cx="3657600" cy="1905000"/>
          </a:xfrm>
        </p:spPr>
        <p:txBody>
          <a:bodyPr/>
          <a:lstStyle/>
          <a:p>
            <a:r>
              <a:rPr lang="en-US" b="0"/>
              <a:t>Whittington Health</a:t>
            </a:r>
            <a:br>
              <a:rPr lang="en-US" b="0"/>
            </a:br>
            <a:r>
              <a:rPr lang="en-US" b="0"/>
              <a:t>Magdala Avenue</a:t>
            </a:r>
            <a:br>
              <a:rPr lang="en-US" b="0"/>
            </a:br>
            <a:r>
              <a:rPr lang="en-US" b="0"/>
              <a:t>London</a:t>
            </a:r>
            <a:br>
              <a:rPr lang="en-US" b="0"/>
            </a:br>
            <a:r>
              <a:rPr lang="en-US" b="0"/>
              <a:t>N19 5NF</a:t>
            </a:r>
            <a:br>
              <a:rPr lang="en-US" b="0"/>
            </a:br>
            <a:r>
              <a:rPr lang="en-US" b="0"/>
              <a:t>7272 </a:t>
            </a:r>
            <a:br>
              <a:rPr lang="en-US" b="0"/>
            </a:br>
            <a:r>
              <a:rPr lang="en-US" b="0"/>
              <a:t>Tel:	020 3070</a:t>
            </a:r>
            <a:br>
              <a:rPr lang="en-US" b="0"/>
            </a:br>
            <a:r>
              <a:rPr lang="en-US" b="0"/>
              <a:t>Fax:	020 7288 5550</a:t>
            </a:r>
            <a:br>
              <a:rPr lang="en-US" b="0"/>
            </a:br>
            <a:r>
              <a:rPr lang="en-US" b="0"/>
              <a:t>Website:	www.whittington.nhs.uk</a:t>
            </a:r>
            <a:endParaRPr lang="en-US"/>
          </a:p>
        </p:txBody>
      </p:sp>
    </p:spTree>
  </p:cSld>
  <p:clrMapOvr>
    <a:masterClrMapping/>
  </p:clrMapOvr>
</p:sld>
</file>

<file path=ppt/theme/theme1.xml><?xml version="1.0" encoding="utf-8"?>
<a:theme xmlns:a="http://schemas.openxmlformats.org/drawingml/2006/main" name="3_Corporate Presentation Template 191110">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_Corporate Presentation Template 191110">
      <a:majorFont>
        <a:latin typeface=""/>
        <a:ea typeface="MS PGothic"/>
        <a:cs typeface="MS PGothic"/>
      </a:majorFont>
      <a:minorFont>
        <a:latin typeface=""/>
        <a:ea typeface="MS PGothic"/>
        <a:cs typeface="MS PGothic"/>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1" i="1" u="none" strike="noStrike" cap="none" normalizeH="0" baseline="0" smtClean="0">
            <a:ln>
              <a:noFill/>
            </a:ln>
            <a:solidFill>
              <a:schemeClr val="tx1"/>
            </a:solidFill>
            <a:effectLst/>
            <a:latin typeface="Times"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1" i="1" u="none" strike="noStrike" cap="none" normalizeH="0" baseline="0" smtClean="0">
            <a:ln>
              <a:noFill/>
            </a:ln>
            <a:solidFill>
              <a:schemeClr val="tx1"/>
            </a:solidFill>
            <a:effectLst/>
            <a:latin typeface="Times"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f969ef10-9e90-4cbb-99be-09d4f1fc53ec">
      <Terms xmlns="http://schemas.microsoft.com/office/infopath/2007/PartnerControls"/>
    </lcf76f155ced4ddcb4097134ff3c332f>
    <TaxCatchAll xmlns="9c0aec49-3244-4de5-9c59-9f394523f0f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010F97FB64B83409DA44C6855F83BB3" ma:contentTypeVersion="11" ma:contentTypeDescription="Create a new document." ma:contentTypeScope="" ma:versionID="9ca77497a71d1ec27aa71b2c7cd6c19d">
  <xsd:schema xmlns:xsd="http://www.w3.org/2001/XMLSchema" xmlns:xs="http://www.w3.org/2001/XMLSchema" xmlns:p="http://schemas.microsoft.com/office/2006/metadata/properties" xmlns:ns2="f969ef10-9e90-4cbb-99be-09d4f1fc53ec" xmlns:ns3="9c0aec49-3244-4de5-9c59-9f394523f0f5" targetNamespace="http://schemas.microsoft.com/office/2006/metadata/properties" ma:root="true" ma:fieldsID="ee3b92ab2df005e2533525880fdfe090" ns2:_="" ns3:_="">
    <xsd:import namespace="f969ef10-9e90-4cbb-99be-09d4f1fc53ec"/>
    <xsd:import namespace="9c0aec49-3244-4de5-9c59-9f394523f0f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69ef10-9e90-4cbb-99be-09d4f1fc53e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0cab18eb-021e-4226-a906-983f201e38c6"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c0aec49-3244-4de5-9c59-9f394523f0f5"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7e0dee72-31b2-4298-934b-c5c3be26377b}" ma:internalName="TaxCatchAll" ma:showField="CatchAllData" ma:web="9c0aec49-3244-4de5-9c59-9f394523f0f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FE45745-60E3-451D-A12D-378E4C8DD195}">
  <ds:schemaRefs>
    <ds:schemaRef ds:uri="http://schemas.microsoft.com/office/2006/metadata/properties"/>
    <ds:schemaRef ds:uri="http://schemas.microsoft.com/office/infopath/2007/PartnerControls"/>
    <ds:schemaRef ds:uri="f969ef10-9e90-4cbb-99be-09d4f1fc53ec"/>
    <ds:schemaRef ds:uri="9c0aec49-3244-4de5-9c59-9f394523f0f5"/>
  </ds:schemaRefs>
</ds:datastoreItem>
</file>

<file path=customXml/itemProps2.xml><?xml version="1.0" encoding="utf-8"?>
<ds:datastoreItem xmlns:ds="http://schemas.openxmlformats.org/officeDocument/2006/customXml" ds:itemID="{475C231B-72E7-4C56-B1D1-317B1C9946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969ef10-9e90-4cbb-99be-09d4f1fc53ec"/>
    <ds:schemaRef ds:uri="9c0aec49-3244-4de5-9c59-9f394523f0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B0B2D66-AC4A-402B-BC43-DADA3C5F656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Corporate Presentation Template 191110.pot</Template>
  <TotalTime>2952</TotalTime>
  <Words>439</Words>
  <Application>Microsoft Office PowerPoint</Application>
  <PresentationFormat>On-screen Show (4:3)</PresentationFormat>
  <Paragraphs>66</Paragraphs>
  <Slides>21</Slides>
  <Notes>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21</vt:i4>
      </vt:variant>
    </vt:vector>
  </HeadingPairs>
  <TitlesOfParts>
    <vt:vector size="24" baseType="lpstr">
      <vt:lpstr>Arial</vt:lpstr>
      <vt:lpstr>Times</vt:lpstr>
      <vt:lpstr>3_Corporate Presentation Template 191110</vt:lpstr>
      <vt:lpstr>Asthma Friendly Schools  karen.rodesano@nhs.net </vt:lpstr>
      <vt:lpstr>Child Asthma    24,752 children go to school in Islington 12% of these children currently have asthma approximately 3000 children.  1.1 million children in UK have asthma  17 deaths last year in UK from child asthma 12 of these deaths occurred in London</vt:lpstr>
      <vt:lpstr>AIMS: To improve outcomes for children with asthma by enabling schools to achieve a benchmark/standard for asthma</vt:lpstr>
      <vt:lpstr>PowerPoint Presentation</vt:lpstr>
      <vt:lpstr>KEY DOCUMENTS </vt:lpstr>
      <vt:lpstr>Five gold standards </vt:lpstr>
      <vt:lpstr>WHAT IS ASTHMA ?</vt:lpstr>
      <vt:lpstr>PowerPoint Presentation</vt:lpstr>
      <vt:lpstr>PowerPoint Presentation</vt:lpstr>
      <vt:lpstr>PowerPoint Presentation</vt:lpstr>
      <vt:lpstr>Asthma</vt:lpstr>
      <vt:lpstr>Inhaler and Spacer technique </vt:lpstr>
      <vt:lpstr>What does it feel like to have an asthma attack?</vt:lpstr>
      <vt:lpstr>COMMON  TRIGGERS</vt:lpstr>
      <vt:lpstr>How would you know a child is having an asthma attack ? </vt:lpstr>
      <vt:lpstr>PowerPoint Presentation</vt:lpstr>
      <vt:lpstr>PowerPoint Presentation</vt:lpstr>
      <vt:lpstr>Do you know your school ?</vt:lpstr>
      <vt:lpstr>ANY QUESTIONS</vt:lpstr>
      <vt:lpstr>PowerPoint Presentation</vt:lpstr>
      <vt:lpstr>Whittington Health Magdala Avenue London N19 5NF 7272  Tel: 020 3070 Fax: 020 7288 5550 Website: www.whittington.nhs.uk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Martin Kuper</dc:creator>
  <cp:lastModifiedBy>Johnson-Murphy Sarah (LSCFT)</cp:lastModifiedBy>
  <cp:revision>205</cp:revision>
  <dcterms:created xsi:type="dcterms:W3CDTF">2013-09-24T14:02:25Z</dcterms:created>
  <dcterms:modified xsi:type="dcterms:W3CDTF">2026-03-19T10:36:43Z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0x0101004010F97FB64B83409DA44C6855F83BB3</vt:lpwstr>
  </property>
</Properties>
</file>